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7CB7D3-7A07-4778-9AD1-E1F392FAD7D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2B8F7C5-5B6F-4250-AA0E-5D36B0DB707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45708F-AB5F-4828-B86B-588B80E31CA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4CDF575-E71C-4F47-AF83-712A7A7AF40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ABF2E44-39A0-467D-A148-2353C209A27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2CB570B-206A-4D15-8520-8E30F70DB0A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F0550E9-2003-42C4-AA2C-72ED9BD8839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5EF366-D412-43B9-A2AF-AC7B582D331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AB2851-90F6-4A08-8DC9-2C43250A88A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8D414F5-0251-4A5F-A925-21703CABF87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FE6C21-D985-4199-AC8C-DA7936AA2CD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FEB452-26F3-436C-809D-56C3E4A8EDA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FB93261-6A1D-40E8-9FB9-08A14E94078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465FA9-5911-4F50-9181-E101C967CE7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8801B8F-C057-46AE-A78E-EA8ECE9970F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hyperlink" Target="file:///ppt/slides/slide2.xml" TargetMode="External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5157000" cy="5142600"/>
          </a:xfrm>
          <a:prstGeom prst="rtTriangle">
            <a:avLst/>
          </a:prstGeom>
          <a:blipFill rotWithShape="0">
            <a:blip r:embed="rId2">
              <a:alphaModFix amt="66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 rot="10800000">
            <a:off x="6977880" y="1080"/>
            <a:ext cx="2166120" cy="2011680"/>
          </a:xfrm>
          <a:prstGeom prst="rtTriangle">
            <a:avLst/>
          </a:prstGeom>
          <a:blipFill rotWithShape="0">
            <a:blip r:embed="rId3">
              <a:alphaModFix amt="3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Google Shape;15;p2"/>
          <p:cNvSpPr/>
          <p:nvPr/>
        </p:nvSpPr>
        <p:spPr>
          <a:xfrm rot="16200000">
            <a:off x="5760" y="-3600"/>
            <a:ext cx="2290320" cy="22989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16;p2"/>
          <p:cNvSpPr/>
          <p:nvPr/>
        </p:nvSpPr>
        <p:spPr>
          <a:xfrm flipH="1">
            <a:off x="651960" y="576720"/>
            <a:ext cx="2298960" cy="229032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3B9D8A-1577-4883-93F2-381AC0177C40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66;p5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Google Shape;67;p5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68;p5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Google Shape;69;p5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3" name="Google Shape;70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34" name="Google Shape;71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Google Shape;72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D21F12-9756-4AF6-A35E-544B7DD0AC38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78;p6"/>
          <p:cNvSpPr/>
          <p:nvPr/>
        </p:nvSpPr>
        <p:spPr>
          <a:xfrm>
            <a:off x="4564080" y="0"/>
            <a:ext cx="457884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80;p6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Google Shape;81;p6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Google Shape;82;p6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Google Shape;83;p6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6" name="Google Shape;84;p6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47" name="Google Shape;85;p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8" name="Google Shape;86;p6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9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84FE39-21D1-492B-B15C-96E13688DD90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91;p7"/>
          <p:cNvSpPr/>
          <p:nvPr/>
        </p:nvSpPr>
        <p:spPr>
          <a:xfrm>
            <a:off x="0" y="3486600"/>
            <a:ext cx="9142920" cy="165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92;p7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Google Shape;93;p7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Google Shape;94;p7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Google Shape;95;p7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5" name="Google Shape;96;p7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56" name="Google Shape;97;p7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7" name="Google Shape;98;p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8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50F692-6BDC-43E3-870F-5563F292700D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03;p8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Google Shape;104;p8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Google Shape;105;p8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Google Shape;106;p8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63" name="Google Shape;107;p8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64" name="Google Shape;108;p8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Google Shape;109;p8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339A49-4072-4050-8907-DBD730BEA6A8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15;p9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Google Shape;116;p9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Google Shape;117;p9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Google Shape;118;p9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77" name="Google Shape;119;p9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78" name="Google Shape;120;p9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Google Shape;121;p9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97F89C-CAC3-47E4-8DAA-39B8E48C76EC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7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88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9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0" name="PlaceHolder 1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97DCA0-0008-4D97-BD94-9ABA1EE3296F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6;p11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Google Shape;137;p11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Google Shape;138;p11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Google Shape;139;p11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" name="Google Shape;140;p11"/>
          <p:cNvGrpSpPr/>
          <p:nvPr/>
        </p:nvGrpSpPr>
        <p:grpSpPr>
          <a:xfrm>
            <a:off x="4406760" y="-720"/>
            <a:ext cx="4736520" cy="5144400"/>
            <a:chOff x="4406760" y="-720"/>
            <a:chExt cx="4736520" cy="5144400"/>
          </a:xfrm>
        </p:grpSpPr>
        <p:sp>
          <p:nvSpPr>
            <p:cNvPr id="14" name="Google Shape;141;p11"/>
            <p:cNvSpPr/>
            <p:nvPr/>
          </p:nvSpPr>
          <p:spPr>
            <a:xfrm rot="5400000">
              <a:off x="4407840" y="-1440"/>
              <a:ext cx="473364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Google Shape;142;p11"/>
            <p:cNvSpPr/>
            <p:nvPr/>
          </p:nvSpPr>
          <p:spPr>
            <a:xfrm rot="5400000">
              <a:off x="4841640" y="5040"/>
              <a:ext cx="429768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Google Shape;143;p11"/>
            <p:cNvSpPr/>
            <p:nvPr/>
          </p:nvSpPr>
          <p:spPr>
            <a:xfrm rot="16200000">
              <a:off x="5618520" y="12376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Google Shape;144;p11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Google Shape;145;p11"/>
            <p:cNvSpPr/>
            <p:nvPr/>
          </p:nvSpPr>
          <p:spPr>
            <a:xfrm rot="16200000">
              <a:off x="5987160" y="24706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Google Shape;146;p11"/>
            <p:cNvSpPr/>
            <p:nvPr/>
          </p:nvSpPr>
          <p:spPr>
            <a:xfrm flipH="1">
              <a:off x="6221520" y="267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Google Shape;147;p11"/>
            <p:cNvSpPr/>
            <p:nvPr/>
          </p:nvSpPr>
          <p:spPr>
            <a:xfrm rot="16200000">
              <a:off x="6675480" y="18633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Google Shape;148;p11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Google Shape;149;p11"/>
            <p:cNvSpPr/>
            <p:nvPr/>
          </p:nvSpPr>
          <p:spPr>
            <a:xfrm rot="16200000">
              <a:off x="6861240" y="2478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Google Shape;150;p11"/>
            <p:cNvSpPr/>
            <p:nvPr/>
          </p:nvSpPr>
          <p:spPr>
            <a:xfrm flipH="1">
              <a:off x="7964640" y="26931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Google Shape;151;p11"/>
            <p:cNvSpPr/>
            <p:nvPr/>
          </p:nvSpPr>
          <p:spPr>
            <a:xfrm flipH="1">
              <a:off x="8144280" y="3309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Google Shape;152;p11"/>
            <p:cNvSpPr/>
            <p:nvPr/>
          </p:nvSpPr>
          <p:spPr>
            <a:xfrm rot="16200000">
              <a:off x="7047720" y="30963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Google Shape;153;p11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" name="Google Shape;154;p11"/>
            <p:cNvSpPr/>
            <p:nvPr/>
          </p:nvSpPr>
          <p:spPr>
            <a:xfrm rot="16200000">
              <a:off x="7227360" y="3712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Google Shape;155;p11"/>
            <p:cNvSpPr/>
            <p:nvPr/>
          </p:nvSpPr>
          <p:spPr>
            <a:xfrm flipH="1">
              <a:off x="7461720" y="391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Google Shape;156;p11"/>
            <p:cNvSpPr/>
            <p:nvPr/>
          </p:nvSpPr>
          <p:spPr>
            <a:xfrm rot="16200000">
              <a:off x="8102520" y="37198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Google Shape;157;p11"/>
            <p:cNvSpPr/>
            <p:nvPr/>
          </p:nvSpPr>
          <p:spPr>
            <a:xfrm flipH="1">
              <a:off x="8333640" y="39261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" name="Google Shape;158;p11"/>
            <p:cNvSpPr/>
            <p:nvPr/>
          </p:nvSpPr>
          <p:spPr>
            <a:xfrm rot="16200000">
              <a:off x="8288280" y="43358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CAE166-EBD1-4862-8CBE-61B31779B078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62;p12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Google Shape;163;p12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Google Shape;164;p12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Google Shape;165;p12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7" name="Google Shape;166;p12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38" name="Google Shape;167;p12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Google Shape;168;p12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494DC1-13C2-4EC9-9653-3EEE11F92AE3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74;p13"/>
          <p:cNvGrpSpPr/>
          <p:nvPr/>
        </p:nvGrpSpPr>
        <p:grpSpPr>
          <a:xfrm>
            <a:off x="0" y="4129920"/>
            <a:ext cx="696960" cy="682200"/>
            <a:chOff x="0" y="4129920"/>
            <a:chExt cx="696960" cy="682200"/>
          </a:xfrm>
        </p:grpSpPr>
        <p:sp>
          <p:nvSpPr>
            <p:cNvPr id="42" name="Google Shape;175;p13"/>
            <p:cNvSpPr/>
            <p:nvPr/>
          </p:nvSpPr>
          <p:spPr>
            <a:xfrm rot="16200000">
              <a:off x="0" y="4129920"/>
              <a:ext cx="543600" cy="5436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Google Shape;176;p13"/>
            <p:cNvSpPr/>
            <p:nvPr/>
          </p:nvSpPr>
          <p:spPr>
            <a:xfrm flipH="1">
              <a:off x="153360" y="4268520"/>
              <a:ext cx="543600" cy="5436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" name="Google Shape;179;p13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Google Shape;180;p13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Google Shape;181;p13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Google Shape;182;p13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870D6B-54F0-403D-9FAB-5D5057E67AD1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4;p14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50" name="Google Shape;185;p14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Google Shape;186;p14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Google Shape;187;p1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Google Shape;188;p14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Google Shape;189;p14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Google Shape;190;p14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Google Shape;191;p14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Google Shape;192;p14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Google Shape;193;p14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Google Shape;194;p14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Google Shape;195;p14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Google Shape;196;p14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Google Shape;197;p1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Google Shape;198;p14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Google Shape;199;p14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Google Shape;200;p14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Google Shape;201;p14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Google Shape;202;p14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8" name="Google Shape;206;p14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Google Shape;207;p14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Google Shape;208;p14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Google Shape;209;p14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ABAEE9-7E03-4BE7-AFCB-F58659ACA596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79C67E-54E2-4BDA-B034-15310A510870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13;p16"/>
          <p:cNvSpPr/>
          <p:nvPr/>
        </p:nvSpPr>
        <p:spPr>
          <a:xfrm rot="16200000">
            <a:off x="113400" y="-103680"/>
            <a:ext cx="5141160" cy="5363280"/>
          </a:xfrm>
          <a:prstGeom prst="diagStripe">
            <a:avLst>
              <a:gd name="adj" fmla="val 50343"/>
            </a:avLst>
          </a:prstGeom>
          <a:blipFill rotWithShape="0">
            <a:blip r:embed="rId2">
              <a:alphaModFix amt="8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217;p16">
            <a:hlinkClick r:id="rId3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Google Shape;218;p16">
            <a:hlinkClick r:id="rId4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Google Shape;219;p16">
            <a:hlinkClick r:id="rId5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Google Shape;220;p16">
            <a:hlinkClick r:id="rId6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9" name="Google Shape;221;p16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80" name="Google Shape;222;p1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" name="Google Shape;223;p16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2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43E14B-6F39-42BA-A3E8-1A5851C93FA4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18;p3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84" name="Google Shape;19;p3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Google Shape;20;p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Google Shape;21;p3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Google Shape;22;p3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23;p3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Google Shape;24;p3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Google Shape;25;p3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Google Shape;26;p3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Google Shape;27;p3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Google Shape;28;p3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29;p3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Google Shape;30;p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Google Shape;31;p3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Google Shape;32;p3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Google Shape;33;p3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Google Shape;34;p3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" name="Google Shape;35;p3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Google Shape;36;p3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2" name="Google Shape;39;p3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Google Shape;40;p3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41;p3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Google Shape;42;p3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21DB53-4B46-44DB-89D2-98FEF9F0063F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44;p4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108" name="Google Shape;45;p4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Google Shape;46;p4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Google Shape;47;p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Google Shape;48;p4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Google Shape;49;p4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Google Shape;50;p4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Google Shape;51;p4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Google Shape;52;p4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Google Shape;53;p4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Google Shape;54;p4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Google Shape;55;p4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Google Shape;56;p4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Google Shape;57;p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Google Shape;58;p4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Google Shape;59;p4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Google Shape;60;p4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Google Shape;61;p4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Google Shape;62;p4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6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962A0E-6996-4DFD-B752-176325CEBF56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digitaldefensefund.org" TargetMode="External"/><Relationship Id="rId2" Type="http://schemas.openxmlformats.org/officeDocument/2006/relationships/hyperlink" Target="http://ssd.eff.org" TargetMode="External"/><Relationship Id="rId3" Type="http://schemas.openxmlformats.org/officeDocument/2006/relationships/hyperlink" Target="http://accessnow.org/help" TargetMode="External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420360" y="1487160"/>
            <a:ext cx="5176800" cy="150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lt1"/>
                </a:solidFill>
                <a:latin typeface="Montserrat"/>
                <a:ea typeface="Montserrat"/>
              </a:rPr>
              <a:t>Staying safe online </a:t>
            </a:r>
            <a:r>
              <a:rPr b="0" lang="en-GB" sz="3000" spc="-1" strike="noStrike">
                <a:solidFill>
                  <a:srgbClr val="f9fafb"/>
                </a:solidFill>
                <a:latin typeface="Roboto Mono"/>
                <a:ea typeface="Roboto Mono"/>
              </a:rPr>
              <a:t>in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f9fafb"/>
                </a:solidFill>
                <a:latin typeface="Roboto Mono"/>
                <a:ea typeface="Roboto Mono"/>
              </a:rPr>
              <a:t>Climate Education Spaces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5585760" y="4423680"/>
            <a:ext cx="3469680" cy="63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pc="-1" strike="noStrike">
                <a:solidFill>
                  <a:schemeClr val="lt1"/>
                </a:solidFill>
                <a:latin typeface="Lato"/>
                <a:ea typeface="Lato"/>
              </a:rPr>
              <a:t>Mohamed Elmustafa Omer / Cyber security student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572200" y="339480"/>
            <a:ext cx="399888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Closing &amp; Call to Action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Google Shape;308;p26"/>
          <p:cNvSpPr/>
          <p:nvPr/>
        </p:nvSpPr>
        <p:spPr>
          <a:xfrm>
            <a:off x="325800" y="1375560"/>
            <a:ext cx="7813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Lato"/>
                <a:ea typeface="Lato"/>
              </a:rPr>
              <a:t>Safe Online = Strong Climate Action.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Google Shape;309;p26"/>
          <p:cNvSpPr/>
          <p:nvPr/>
        </p:nvSpPr>
        <p:spPr>
          <a:xfrm>
            <a:off x="461160" y="2571840"/>
            <a:ext cx="56700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Lato"/>
                <a:ea typeface="Lato"/>
              </a:rPr>
              <a:t>Together, we can build safer online environments to support our planet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310;p26"/>
          <p:cNvSpPr/>
          <p:nvPr/>
        </p:nvSpPr>
        <p:spPr>
          <a:xfrm>
            <a:off x="162720" y="4599000"/>
            <a:ext cx="78134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chemeClr val="lt1"/>
                </a:solidFill>
                <a:latin typeface="Lato"/>
                <a:ea typeface="Lato"/>
              </a:rPr>
              <a:t>Contact: https://forms.gle/MCD3JDnH9ZKcPzpQA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8" name="Google Shape;311;p26" descr=""/>
          <p:cNvPicPr/>
          <p:nvPr/>
        </p:nvPicPr>
        <p:blipFill>
          <a:blip r:embed="rId1">
            <a:alphaModFix amt="43000"/>
          </a:blip>
          <a:stretch/>
        </p:blipFill>
        <p:spPr>
          <a:xfrm>
            <a:off x="5563440" y="2678760"/>
            <a:ext cx="3579480" cy="246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805840" y="2114640"/>
            <a:ext cx="353124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800" spc="-1" strike="noStrike">
                <a:solidFill>
                  <a:schemeClr val="lt1"/>
                </a:solidFill>
                <a:latin typeface="Montserrat"/>
                <a:ea typeface="Montserrat"/>
              </a:rPr>
              <a:t>Stay safe </a:t>
            </a:r>
            <a:endParaRPr b="0" lang="en-US" sz="3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Google Shape;317;p27"/>
          <p:cNvSpPr/>
          <p:nvPr/>
        </p:nvSpPr>
        <p:spPr>
          <a:xfrm>
            <a:off x="8330040" y="4712400"/>
            <a:ext cx="74520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lt1"/>
                </a:solidFill>
                <a:latin typeface="Lato"/>
                <a:ea typeface="Lato"/>
              </a:rPr>
              <a:t>Bye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Why this matters 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Google Shape;235;p18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Google Shape;236;p18"/>
          <p:cNvSpPr/>
          <p:nvPr/>
        </p:nvSpPr>
        <p:spPr>
          <a:xfrm>
            <a:off x="233280" y="1848960"/>
            <a:ext cx="5470560" cy="28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Protect your privacy and personal information.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Keep your climate voice secure and active.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Prevent disruption to your important activism work.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Maintain mental wellbeing by avoiding harassment.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Key Quote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“Just like we protect our environment, we need to protect our digital spaces.”.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Google Shape;237;p18"/>
          <p:cNvSpPr/>
          <p:nvPr/>
        </p:nvSpPr>
        <p:spPr>
          <a:xfrm>
            <a:off x="1294200" y="274860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Google Shape;238;p18"/>
          <p:cNvSpPr/>
          <p:nvPr/>
        </p:nvSpPr>
        <p:spPr>
          <a:xfrm>
            <a:off x="312120" y="11534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Protecting digital environment: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8" name="Google Shape;239;p18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04920" y="39240"/>
            <a:ext cx="3402000" cy="211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vortex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Common Online Risks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Google Shape;245;p19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Google Shape;246;p19"/>
          <p:cNvSpPr/>
          <p:nvPr/>
        </p:nvSpPr>
        <p:spPr>
          <a:xfrm>
            <a:off x="233280" y="1848960"/>
            <a:ext cx="5470560" cy="28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Phishing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Fake messages pretending to be trusted sources.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Misinformation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False climate data or misleading “solutions”.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Account Hacking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Unauthorized access to your social media..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Impersonation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Fake accounts pretending to be climate organizations.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Malware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Harmful software hidden in downloads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Google Shape;247;p19"/>
          <p:cNvSpPr/>
          <p:nvPr/>
        </p:nvSpPr>
        <p:spPr>
          <a:xfrm>
            <a:off x="312120" y="11534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Know the Risks: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3" name="Google Shape;248;p19" descr=""/>
          <p:cNvPicPr/>
          <p:nvPr/>
        </p:nvPicPr>
        <p:blipFill>
          <a:blip r:embed="rId1">
            <a:alphaModFix amt="68000"/>
          </a:blip>
          <a:stretch/>
        </p:blipFill>
        <p:spPr>
          <a:xfrm>
            <a:off x="5572080" y="-20160"/>
            <a:ext cx="3570840" cy="23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Real-Life Examples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Google Shape;254;p20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Google Shape;255;p20"/>
          <p:cNvSpPr/>
          <p:nvPr/>
        </p:nvSpPr>
        <p:spPr>
          <a:xfrm>
            <a:off x="233280" y="1859400"/>
            <a:ext cx="547056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The “FridaysForFuture” Scam An email asking you to click a link to vote for an action, leading to a fake login page.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Too Good to be True: Messages claiming a “simple device reduces CO2 by 90%”.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The Fake Documentary: DMs asking for personal stories to gain your trust and eventually your data.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Google Shape;256;p20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What to Watch For: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8" name="Google Shape;257;p20" descr=""/>
          <p:cNvPicPr/>
          <p:nvPr/>
        </p:nvPicPr>
        <p:blipFill>
          <a:blip r:embed="rId1">
            <a:alphaModFix amt="62000"/>
          </a:blip>
          <a:stretch/>
        </p:blipFill>
        <p:spPr>
          <a:xfrm>
            <a:off x="5704920" y="0"/>
            <a:ext cx="3438000" cy="213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Password &amp; Account Safety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Google Shape;263;p21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Google Shape;264;p21"/>
          <p:cNvSpPr/>
          <p:nvPr/>
        </p:nvSpPr>
        <p:spPr>
          <a:xfrm>
            <a:off x="233280" y="1859400"/>
            <a:ext cx="547056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Strong Passwords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12+ characters; never reuse passwords across sites.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Password Managers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tools like Bitwarden to store unique keys..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Two-Factor Authentication (2FA)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Add a phone code step when logging in.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Checkups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haveibeenpwned,com to check for data breaches.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Google Shape;265;p21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Strengthening Your Digital Shield: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3" name="Google Shape;266;p21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40920" y="0"/>
            <a:ext cx="34020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Social Media Safety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Google Shape;272;p22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Google Shape;273;p22"/>
          <p:cNvSpPr/>
          <p:nvPr/>
        </p:nvSpPr>
        <p:spPr>
          <a:xfrm>
            <a:off x="233280" y="1859400"/>
            <a:ext cx="547056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Privacy Settings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Review monthly who can see your posts and messages.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Separate Accounts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Maintain a personal account for family and a public account for climate work.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Location Sharing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Turn off real-time location , especially at protests.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Harassment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 Block and report; document the messages but do not engage with trolls.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Google Shape;274;p22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Safe Social Media for Activists: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8" name="Google Shape;275;p22" descr=""/>
          <p:cNvPicPr/>
          <p:nvPr/>
        </p:nvPicPr>
        <p:blipFill>
          <a:blip r:embed="rId1">
            <a:alphaModFix amt="68000"/>
          </a:blip>
          <a:stretch/>
        </p:blipFill>
        <p:spPr>
          <a:xfrm>
            <a:off x="5608440" y="0"/>
            <a:ext cx="3534480" cy="23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Spotting Misinformation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Google Shape;281;p23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Google Shape;282;p23"/>
          <p:cNvSpPr/>
          <p:nvPr/>
        </p:nvSpPr>
        <p:spPr>
          <a:xfrm>
            <a:off x="233280" y="1859400"/>
            <a:ext cx="547056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 the Source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Verify if it id a reputable science organization or known institution.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Look for Dates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Ensure the science is current and not outdated.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Watch for Emotion: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 Be wary of content designed to make you angry without evidence.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Verify with Experts: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 Cross-check with NASA,IPCC, or NOAA.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Google Shape;283;p23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Fact-Checking the Climate: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3" name="Google Shape;284;p23" descr=""/>
          <p:cNvPicPr/>
          <p:nvPr/>
        </p:nvPicPr>
        <p:blipFill>
          <a:blip r:embed="rId1">
            <a:alphaModFix amt="66000"/>
          </a:blip>
          <a:stretch/>
        </p:blipFill>
        <p:spPr>
          <a:xfrm>
            <a:off x="5493240" y="0"/>
            <a:ext cx="3649680" cy="223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plit dir="in" orient="horz"/>
      </p:transition>
    </mc:Choice>
    <mc:Fallback>
      <p:transition spd="slow">
        <p:split dir="in" orient="horz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When Things Go Wrong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Google Shape;290;p24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Google Shape;291;p24"/>
          <p:cNvSpPr/>
          <p:nvPr/>
        </p:nvSpPr>
        <p:spPr>
          <a:xfrm>
            <a:off x="233280" y="1859400"/>
            <a:ext cx="547056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Hacked? Use “Forgot Password” immediately an contact platform support.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Phished? Change passwords on all accounts with similar logins and enable 2FA.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Threatened? Document everything and report to authorities if serious.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Overwhelmed? Digital safety includes mental health; step away when needed.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Google Shape;292;p24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Emergency Steps: 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8" name="Google Shape;293;p24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40920" y="0"/>
            <a:ext cx="3402000" cy="224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Resources &amp; Checklist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Google Shape;299;p25"/>
          <p:cNvSpPr/>
          <p:nvPr/>
        </p:nvSpPr>
        <p:spPr>
          <a:xfrm>
            <a:off x="1294200" y="20977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Google Shape;300;p25"/>
          <p:cNvSpPr/>
          <p:nvPr/>
        </p:nvSpPr>
        <p:spPr>
          <a:xfrm>
            <a:off x="233280" y="1683000"/>
            <a:ext cx="5470560" cy="33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Checklist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2FA enabled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Unique passwords used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Privacy settings reviewed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Key Resources: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Digital Defense Fund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1"/>
              </a:rPr>
              <a:t>digitaldefensefund.org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EFF’s Surveillance Self-Defense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2"/>
              </a:rPr>
              <a:t>ssd.eff.org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AccessNow Helpline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3"/>
              </a:rPr>
              <a:t>accessnow.org/help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Google Shape;301;p25"/>
          <p:cNvSpPr/>
          <p:nvPr/>
        </p:nvSpPr>
        <p:spPr>
          <a:xfrm>
            <a:off x="298440" y="1106640"/>
            <a:ext cx="340200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Your Safety Checklist: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3" name="Google Shape;302;p25" descr=""/>
          <p:cNvPicPr/>
          <p:nvPr/>
        </p:nvPicPr>
        <p:blipFill>
          <a:blip r:embed="rId4">
            <a:alphaModFix amt="57000"/>
          </a:blip>
          <a:stretch/>
        </p:blipFill>
        <p:spPr>
          <a:xfrm>
            <a:off x="4942440" y="0"/>
            <a:ext cx="4200480" cy="303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2026-01-03T09:27:16Z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